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61" r:id="rId3"/>
    <p:sldId id="262" r:id="rId4"/>
    <p:sldId id="264" r:id="rId5"/>
    <p:sldId id="256" r:id="rId6"/>
    <p:sldId id="257" r:id="rId7"/>
    <p:sldId id="259" r:id="rId8"/>
    <p:sldId id="258" r:id="rId9"/>
    <p:sldId id="260"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110" d="100"/>
          <a:sy n="110" d="100"/>
        </p:scale>
        <p:origin x="9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D5FA9-0898-45AB-A4CB-7EF0EE853A0C}" type="datetimeFigureOut">
              <a:rPr lang="nl-BE" smtClean="0"/>
              <a:pPr/>
              <a:t>2/04/2015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0A46B-3B18-4EA6-8D33-A2A746BAF106}" type="slidenum">
              <a:rPr lang="nl-BE" smtClean="0"/>
              <a:pPr/>
              <a:t>‹nr.›</a:t>
            </a:fld>
            <a:endParaRPr lang="nl-BE"/>
          </a:p>
        </p:txBody>
      </p:sp>
    </p:spTree>
    <p:extLst>
      <p:ext uri="{BB962C8B-B14F-4D97-AF65-F5344CB8AC3E}">
        <p14:creationId xmlns:p14="http://schemas.microsoft.com/office/powerpoint/2010/main" val="142287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B1A0A46B-3B18-4EA6-8D33-A2A746BAF106}" type="slidenum">
              <a:rPr lang="nl-BE" smtClean="0"/>
              <a:pPr/>
              <a:t>9</a:t>
            </a:fld>
            <a:endParaRPr lang="nl-BE"/>
          </a:p>
        </p:txBody>
      </p:sp>
    </p:spTree>
    <p:extLst>
      <p:ext uri="{BB962C8B-B14F-4D97-AF65-F5344CB8AC3E}">
        <p14:creationId xmlns:p14="http://schemas.microsoft.com/office/powerpoint/2010/main" val="240358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pPr/>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pPr/>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pPr/>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pPr/>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pPr/>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D636C07-7E76-46D3-B86B-6AF7C60E533E}" type="datetimeFigureOut">
              <a:rPr lang="nl-NL" smtClean="0"/>
              <a:pPr/>
              <a:t>2-4-2015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D636C07-7E76-46D3-B86B-6AF7C60E533E}" type="datetimeFigureOut">
              <a:rPr lang="nl-NL" smtClean="0"/>
              <a:pPr/>
              <a:t>2-4-2015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D636C07-7E76-46D3-B86B-6AF7C60E533E}" type="datetimeFigureOut">
              <a:rPr lang="nl-NL" smtClean="0"/>
              <a:pPr/>
              <a:t>2-4-2015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pPr/>
              <a:t>2-4-2015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pPr/>
              <a:t>2-4-2015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pPr/>
              <a:t>2-4-2015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pPr/>
              <a:t>2-4-2015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08920"/>
            <a:ext cx="8229600" cy="1143000"/>
          </a:xfrm>
        </p:spPr>
        <p:txBody>
          <a:bodyPr>
            <a:noAutofit/>
          </a:bodyPr>
          <a:lstStyle/>
          <a:p>
            <a:r>
              <a:rPr lang="nl-BE" sz="5000" b="1" dirty="0" smtClean="0">
                <a:effectLst>
                  <a:outerShdw blurRad="38100" dist="38100" dir="2700000" algn="tl">
                    <a:srgbClr val="000000">
                      <a:alpha val="43137"/>
                    </a:srgbClr>
                  </a:outerShdw>
                </a:effectLst>
              </a:rPr>
              <a:t>Dit willen we NIET in Vilvoorde</a:t>
            </a:r>
            <a:endParaRPr lang="nl-BE"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473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t>Vrouw (62) uit </a:t>
            </a:r>
            <a:r>
              <a:rPr lang="nl-BE" b="1" dirty="0" err="1"/>
              <a:t>Lochristi</a:t>
            </a:r>
            <a:r>
              <a:rPr lang="nl-BE" b="1" dirty="0"/>
              <a:t> ligt maandenlang dood in woning</a:t>
            </a:r>
            <a:br>
              <a:rPr lang="nl-BE" b="1" dirty="0"/>
            </a:br>
            <a:endParaRPr lang="nl-BE" dirty="0"/>
          </a:p>
        </p:txBody>
      </p:sp>
      <p:sp>
        <p:nvSpPr>
          <p:cNvPr id="3" name="Tijdelijke aanduiding voor inhoud 2"/>
          <p:cNvSpPr>
            <a:spLocks noGrp="1"/>
          </p:cNvSpPr>
          <p:nvPr>
            <p:ph idx="1"/>
          </p:nvPr>
        </p:nvSpPr>
        <p:spPr/>
        <p:txBody>
          <a:bodyPr>
            <a:normAutofit fontScale="55000" lnSpcReduction="20000"/>
          </a:bodyPr>
          <a:lstStyle/>
          <a:p>
            <a:pPr marL="0" indent="0" fontAlgn="base">
              <a:buNone/>
            </a:pPr>
            <a:r>
              <a:rPr lang="nl-BE" b="1" cap="all" dirty="0"/>
              <a:t>LOCHRISTI</a:t>
            </a:r>
            <a:r>
              <a:rPr lang="nl-BE" b="1" dirty="0"/>
              <a:t> In een huis in de Oude Veldstraat in </a:t>
            </a:r>
            <a:r>
              <a:rPr lang="nl-BE" b="1" dirty="0" err="1"/>
              <a:t>Lochristi</a:t>
            </a:r>
            <a:r>
              <a:rPr lang="nl-BE" b="1" dirty="0"/>
              <a:t> heeft de politie vanmorgen het stoffelijk overschot van een 62-jarige vrouw gevonden. De bewoonster lag al maanden dood op haar bed zonder dat iemand van haar overlijden afwist.</a:t>
            </a:r>
          </a:p>
          <a:p>
            <a:pPr marL="0" indent="0" fontAlgn="base">
              <a:buNone/>
            </a:pPr>
            <a:r>
              <a:rPr lang="nl-BE" dirty="0"/>
              <a:t> </a:t>
            </a:r>
            <a:r>
              <a:rPr lang="nl-BE" sz="2200" dirty="0">
                <a:solidFill>
                  <a:schemeClr val="tx1">
                    <a:lumMod val="50000"/>
                    <a:lumOff val="50000"/>
                  </a:schemeClr>
                </a:solidFill>
              </a:rPr>
              <a:t>20/02/15 - 12u15  Bron: </a:t>
            </a:r>
            <a:r>
              <a:rPr lang="nl-BE" sz="2200" dirty="0" smtClean="0">
                <a:solidFill>
                  <a:schemeClr val="tx1">
                    <a:lumMod val="50000"/>
                    <a:lumOff val="50000"/>
                  </a:schemeClr>
                </a:solidFill>
              </a:rPr>
              <a:t>HLN.be - Eigen </a:t>
            </a:r>
            <a:r>
              <a:rPr lang="nl-BE" sz="2200" dirty="0">
                <a:solidFill>
                  <a:schemeClr val="tx1">
                    <a:lumMod val="50000"/>
                    <a:lumOff val="50000"/>
                  </a:schemeClr>
                </a:solidFill>
              </a:rPr>
              <a:t>berichtgeving</a:t>
            </a:r>
            <a:endParaRPr lang="nl-BE" sz="2200" dirty="0" smtClean="0">
              <a:solidFill>
                <a:schemeClr val="tx1">
                  <a:lumMod val="50000"/>
                  <a:lumOff val="50000"/>
                </a:schemeClr>
              </a:solidFill>
            </a:endParaRPr>
          </a:p>
          <a:p>
            <a:pPr marL="0" indent="0" fontAlgn="base">
              <a:buNone/>
            </a:pPr>
            <a:r>
              <a:rPr lang="nl-BE" dirty="0" smtClean="0"/>
              <a:t>Ze </a:t>
            </a:r>
            <a:r>
              <a:rPr lang="nl-BE" dirty="0"/>
              <a:t>werd voor het laatst gezien in juli of augustus vorig jaar</a:t>
            </a:r>
          </a:p>
          <a:p>
            <a:pPr marL="0" indent="0" algn="just" fontAlgn="base">
              <a:buNone/>
            </a:pPr>
            <a:endParaRPr lang="nl-BE" dirty="0" smtClean="0"/>
          </a:p>
          <a:p>
            <a:pPr marL="0" indent="0" algn="just" fontAlgn="base">
              <a:buNone/>
            </a:pPr>
            <a:endParaRPr lang="nl-BE" dirty="0" smtClean="0"/>
          </a:p>
          <a:p>
            <a:pPr marL="0" indent="0" algn="just" fontAlgn="base">
              <a:buNone/>
            </a:pPr>
            <a:endParaRPr lang="nl-BE" dirty="0"/>
          </a:p>
          <a:p>
            <a:pPr marL="0" indent="0" algn="just" fontAlgn="base">
              <a:buNone/>
            </a:pPr>
            <a:r>
              <a:rPr lang="nl-BE" dirty="0" smtClean="0"/>
              <a:t>Eén </a:t>
            </a:r>
            <a:r>
              <a:rPr lang="nl-BE" dirty="0"/>
              <a:t>buurman werd ongerust en verwittigde vanochtend de politie</a:t>
            </a:r>
          </a:p>
          <a:p>
            <a:pPr marL="0" indent="0" algn="just" fontAlgn="base">
              <a:buNone/>
            </a:pPr>
            <a:r>
              <a:rPr lang="nl-BE" dirty="0"/>
              <a:t>Ze werd voor het laatst gezien in juli of augustus vorig jaar. Of ze al sinds de zomer dood is, ligt voorlopig niet vast. Het parket komt ter plaatse om de situatie verder te onderzoeken. Er zal geen autopsie uitgevoerd worden en er wordt ook geen wetsdokter aangesteld omdat alles wijst op een natuurlijk </a:t>
            </a:r>
            <a:r>
              <a:rPr lang="nl-BE" dirty="0" smtClean="0"/>
              <a:t>overlijden.</a:t>
            </a:r>
            <a:endParaRPr lang="nl-BE" dirty="0"/>
          </a:p>
          <a:p>
            <a:pPr marL="0" indent="0" algn="just" fontAlgn="base">
              <a:buNone/>
            </a:pPr>
            <a:r>
              <a:rPr lang="nl-BE" dirty="0" smtClean="0"/>
              <a:t>De </a:t>
            </a:r>
            <a:r>
              <a:rPr lang="nl-BE" dirty="0"/>
              <a:t>vrouw was niet als vermist opgegeven omdat de buurtbewoners ervan uitgingen dat ze voorlopig elders verbleef. Eén buurman werd echter ongerust en verwittigde deze ochtend de politie. Die viel binnen in het huis en trof daar uiteindelijk het lichaam aan. De woning is voorlopig verzegeld.</a:t>
            </a:r>
          </a:p>
          <a:p>
            <a:pPr marL="0" indent="0">
              <a:buNone/>
            </a:pPr>
            <a:endParaRPr lang="nl-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314003"/>
            <a:ext cx="2808312" cy="136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0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t>Vrouw maandenlang dood in huis: 'Dachten dat ze in Gent was'</a:t>
            </a:r>
            <a:br>
              <a:rPr lang="nl-BE" b="1" dirty="0"/>
            </a:br>
            <a:endParaRPr lang="nl-BE"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BE" dirty="0" smtClean="0"/>
              <a:t>20/02/2015 </a:t>
            </a:r>
            <a:r>
              <a:rPr lang="nl-BE" dirty="0"/>
              <a:t>om 13:44 door </a:t>
            </a:r>
            <a:r>
              <a:rPr lang="nl-BE" dirty="0" err="1"/>
              <a:t>jva</a:t>
            </a:r>
            <a:r>
              <a:rPr lang="nl-BE" dirty="0"/>
              <a:t>, </a:t>
            </a:r>
            <a:r>
              <a:rPr lang="nl-BE" dirty="0" err="1"/>
              <a:t>bst</a:t>
            </a:r>
            <a:endParaRPr lang="nl-BE" dirty="0"/>
          </a:p>
          <a:p>
            <a:pPr marL="0" indent="0" fontAlgn="t">
              <a:buNone/>
            </a:pPr>
            <a:r>
              <a:rPr lang="nl-BE" dirty="0"/>
              <a:t> </a:t>
            </a:r>
          </a:p>
          <a:p>
            <a:pPr marL="0" indent="0">
              <a:buNone/>
            </a:pPr>
            <a:r>
              <a:rPr lang="nl-BE" b="1" dirty="0" smtClean="0"/>
              <a:t>In </a:t>
            </a:r>
            <a:r>
              <a:rPr lang="nl-BE" b="1" dirty="0"/>
              <a:t>de Oude Veldstraat in </a:t>
            </a:r>
            <a:r>
              <a:rPr lang="nl-BE" b="1" dirty="0" err="1"/>
              <a:t>Lochristi</a:t>
            </a:r>
            <a:r>
              <a:rPr lang="nl-BE" b="1" dirty="0"/>
              <a:t> ontdekte de politie vrijdagochtend het lichaam van een 62-jarige vrouw. De vrouw zou al maanden dood op haar bed hebben gelegen. Volgens de Gentse afdeling van het parket Oost-Vlaanderen stierf de vrouw een natuurlijke dood.</a:t>
            </a:r>
          </a:p>
          <a:p>
            <a:pPr marL="0" indent="0">
              <a:buNone/>
            </a:pPr>
            <a:r>
              <a:rPr lang="nl-BE" dirty="0" smtClean="0"/>
              <a:t>De </a:t>
            </a:r>
            <a:r>
              <a:rPr lang="nl-BE" dirty="0"/>
              <a:t>vrouw werd voor de laatste keer gezien in juli 2014. Niemand zou van haar overlijden op de hoogte zijn geweest. Uiteindelijk verwittigde een ongeruste buurman de politie. Omdat alle vaststellingen wijzen op een natuurlijke dood, werd geen wetsdokter aangesteld en er zal geen autopsie plaatsvinden. Volgens het parket zou de vrouw al deze zomer zijn overleden.</a:t>
            </a:r>
          </a:p>
          <a:p>
            <a:pPr marL="0" indent="0">
              <a:buNone/>
            </a:pPr>
            <a:r>
              <a:rPr lang="nl-BE" dirty="0"/>
              <a:t>Volgens om omwonenden had de vrouw de laatste jaren weinig of geen contact met haar buren. 'Wij hadden wel gezien dat de postbus overvol zat, maar waren ervan overtuigd dat ze maanden geleden al ergens in Gent opgenomen was', zegt een buurvrouw die niet bij naam genoemd wil worden. De rolluiken van de woning waar de vrouw werd aangetroffen zijn volgens de buren ook al maanden gesloten.</a:t>
            </a:r>
          </a:p>
          <a:p>
            <a:pPr marL="0" indent="0">
              <a:buNone/>
            </a:pPr>
            <a:endParaRPr lang="nl-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52736"/>
            <a:ext cx="2699792" cy="121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87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08920"/>
            <a:ext cx="8229600" cy="1143000"/>
          </a:xfrm>
        </p:spPr>
        <p:txBody>
          <a:bodyPr>
            <a:normAutofit/>
          </a:bodyPr>
          <a:lstStyle/>
          <a:p>
            <a:r>
              <a:rPr lang="nl-BE" sz="5000" b="1" dirty="0">
                <a:effectLst>
                  <a:outerShdw blurRad="38100" dist="38100" dir="2700000" algn="tl">
                    <a:srgbClr val="000000">
                      <a:alpha val="43137"/>
                    </a:srgbClr>
                  </a:outerShdw>
                </a:effectLst>
              </a:rPr>
              <a:t>Daarom starten we met:</a:t>
            </a:r>
          </a:p>
        </p:txBody>
      </p:sp>
    </p:spTree>
    <p:extLst>
      <p:ext uri="{BB962C8B-B14F-4D97-AF65-F5344CB8AC3E}">
        <p14:creationId xmlns:p14="http://schemas.microsoft.com/office/powerpoint/2010/main" val="67667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sz="5300" b="1" dirty="0" smtClean="0"/>
              <a:t>Vriend aan </a:t>
            </a:r>
            <a:r>
              <a:rPr lang="nl-BE" sz="5300" b="1" dirty="0"/>
              <a:t>h</a:t>
            </a:r>
            <a:r>
              <a:rPr lang="nl-BE" sz="5300" b="1" dirty="0" smtClean="0"/>
              <a:t>uis</a:t>
            </a:r>
            <a:endParaRPr lang="nl-BE" sz="5300" b="1" dirty="0"/>
          </a:p>
        </p:txBody>
      </p:sp>
      <p:sp>
        <p:nvSpPr>
          <p:cNvPr id="3" name="Ondertitel 2"/>
          <p:cNvSpPr>
            <a:spLocks noGrp="1"/>
          </p:cNvSpPr>
          <p:nvPr>
            <p:ph type="subTitle" idx="1"/>
          </p:nvPr>
        </p:nvSpPr>
        <p:spPr/>
        <p:txBody>
          <a:bodyPr>
            <a:normAutofit/>
          </a:bodyPr>
          <a:lstStyle/>
          <a:p>
            <a:r>
              <a:rPr lang="nl-BE" sz="4000" dirty="0" smtClean="0"/>
              <a:t>door (W)arm-kracht vzw … armen aan het woord</a:t>
            </a:r>
          </a:p>
          <a:p>
            <a:endParaRPr lang="nl-BE" sz="4000" dirty="0" smtClean="0"/>
          </a:p>
          <a:p>
            <a:endParaRPr lang="nl-BE" sz="4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0"/>
            <a:ext cx="9157855"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916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Vriend aan huis =</a:t>
            </a:r>
            <a:endParaRPr lang="nl-BE" dirty="0"/>
          </a:p>
        </p:txBody>
      </p:sp>
      <p:sp>
        <p:nvSpPr>
          <p:cNvPr id="3" name="Tijdelijke aanduiding voor inhoud 2"/>
          <p:cNvSpPr>
            <a:spLocks noGrp="1"/>
          </p:cNvSpPr>
          <p:nvPr>
            <p:ph idx="1"/>
          </p:nvPr>
        </p:nvSpPr>
        <p:spPr/>
        <p:txBody>
          <a:bodyPr/>
          <a:lstStyle/>
          <a:p>
            <a:pPr marL="0" indent="0">
              <a:buNone/>
            </a:pPr>
            <a:r>
              <a:rPr lang="nl-BE" b="1" dirty="0" smtClean="0"/>
              <a:t>(</a:t>
            </a:r>
            <a:r>
              <a:rPr lang="nl-BE" b="1" dirty="0"/>
              <a:t>te) veel senioren zijn </a:t>
            </a:r>
            <a:r>
              <a:rPr lang="nl-BE" b="1" dirty="0" smtClean="0"/>
              <a:t>alleen </a:t>
            </a:r>
            <a:r>
              <a:rPr lang="nl-BE" b="1" dirty="0"/>
              <a:t>en hebben hulp nodig op allerlei vlakken, of gewoon wat gezelschap</a:t>
            </a:r>
            <a:endParaRPr lang="nl-BE" dirty="0"/>
          </a:p>
          <a:p>
            <a:pPr marL="0" indent="0">
              <a:buNone/>
            </a:pPr>
            <a:endParaRPr lang="nl-BE" dirty="0" smtClean="0"/>
          </a:p>
          <a:p>
            <a:pPr marL="0" indent="0">
              <a:buNone/>
            </a:pPr>
            <a:r>
              <a:rPr lang="nl-BE" dirty="0" smtClean="0"/>
              <a:t>Daarom: </a:t>
            </a:r>
            <a:r>
              <a:rPr lang="nl-BE" b="1" dirty="0"/>
              <a:t>Ondersteuning voor senioren met als doel </a:t>
            </a:r>
            <a:r>
              <a:rPr lang="nl-BE" b="1" dirty="0" smtClean="0"/>
              <a:t>VEREENZAMING </a:t>
            </a:r>
            <a:r>
              <a:rPr lang="nl-BE" b="1" dirty="0"/>
              <a:t>tegen te gaan. </a:t>
            </a:r>
            <a:endParaRPr lang="nl-BE" dirty="0"/>
          </a:p>
          <a:p>
            <a:pPr marL="0" indent="0">
              <a:buNone/>
            </a:pPr>
            <a:endParaRPr lang="nl-BE"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0238" y="5078215"/>
            <a:ext cx="2808015" cy="179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253" y="5063354"/>
            <a:ext cx="3100327" cy="184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8" y="5085184"/>
            <a:ext cx="3256115" cy="179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37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Waar?</a:t>
            </a:r>
            <a:endParaRPr lang="nl-BE" dirty="0"/>
          </a:p>
        </p:txBody>
      </p:sp>
      <p:sp>
        <p:nvSpPr>
          <p:cNvPr id="3" name="Tijdelijke aanduiding voor inhoud 2"/>
          <p:cNvSpPr>
            <a:spLocks noGrp="1"/>
          </p:cNvSpPr>
          <p:nvPr>
            <p:ph idx="1"/>
          </p:nvPr>
        </p:nvSpPr>
        <p:spPr>
          <a:xfrm>
            <a:off x="395536" y="1660474"/>
            <a:ext cx="8229600" cy="4525963"/>
          </a:xfrm>
        </p:spPr>
        <p:txBody>
          <a:bodyPr/>
          <a:lstStyle/>
          <a:p>
            <a:pPr marL="0" indent="0" algn="ctr">
              <a:buNone/>
            </a:pPr>
            <a:endParaRPr lang="nl-BE" dirty="0" smtClean="0"/>
          </a:p>
          <a:p>
            <a:pPr marL="0" indent="0" algn="ctr">
              <a:buNone/>
            </a:pPr>
            <a:endParaRPr lang="nl-BE" dirty="0"/>
          </a:p>
          <a:p>
            <a:pPr marL="0" indent="0" algn="ctr">
              <a:buNone/>
            </a:pPr>
            <a:endParaRPr lang="nl-BE" dirty="0" smtClean="0"/>
          </a:p>
          <a:p>
            <a:pPr marL="0" indent="0" algn="ctr">
              <a:buNone/>
            </a:pPr>
            <a:r>
              <a:rPr lang="nl-BE" dirty="0" smtClean="0"/>
              <a:t>REGIO Vilvoorde</a:t>
            </a:r>
            <a:endParaRPr lang="nl-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2448272" cy="208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Vilvoorde triatlonst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124744"/>
            <a:ext cx="18288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ules, frites et choux de Bruxelles – mosselen, frietjes e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33" y="3923456"/>
            <a:ext cx="3456384" cy="27075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flipH="1" flipV="1">
            <a:off x="3707904" y="4941168"/>
            <a:ext cx="1944216" cy="10651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16801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a:t>
            </a:r>
            <a:endParaRPr lang="nl-BE" dirty="0"/>
          </a:p>
        </p:txBody>
      </p:sp>
      <p:sp>
        <p:nvSpPr>
          <p:cNvPr id="3" name="Tijdelijke aanduiding voor inhoud 2"/>
          <p:cNvSpPr>
            <a:spLocks noGrp="1"/>
          </p:cNvSpPr>
          <p:nvPr>
            <p:ph idx="1"/>
          </p:nvPr>
        </p:nvSpPr>
        <p:spPr/>
        <p:txBody>
          <a:bodyPr/>
          <a:lstStyle/>
          <a:p>
            <a:r>
              <a:rPr lang="nl-BE" dirty="0" smtClean="0"/>
              <a:t>Vrijwilligers * </a:t>
            </a:r>
            <a:r>
              <a:rPr lang="nl-BE" b="1" dirty="0" smtClean="0"/>
              <a:t>gratis</a:t>
            </a:r>
          </a:p>
          <a:p>
            <a:r>
              <a:rPr lang="nl-BE" dirty="0" smtClean="0"/>
              <a:t>Huisbezoeken</a:t>
            </a:r>
          </a:p>
          <a:p>
            <a:r>
              <a:rPr lang="nl-BE" dirty="0" smtClean="0"/>
              <a:t>SAMEN lachen, wandelen, spelen, babbelen, lezen, samen…</a:t>
            </a:r>
            <a:endParaRPr lang="nl-B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000" y="332656"/>
            <a:ext cx="3598671" cy="240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80774"/>
            <a:ext cx="3302968" cy="247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0" y="4162385"/>
            <a:ext cx="3816424" cy="2394279"/>
          </a:xfrm>
          <a:prstGeom prst="rect">
            <a:avLst/>
          </a:prstGeom>
        </p:spPr>
      </p:pic>
    </p:spTree>
    <p:extLst>
      <p:ext uri="{BB962C8B-B14F-4D97-AF65-F5344CB8AC3E}">
        <p14:creationId xmlns:p14="http://schemas.microsoft.com/office/powerpoint/2010/main" val="3239450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60648"/>
            <a:ext cx="45148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11560" y="5103674"/>
            <a:ext cx="4248472" cy="1477328"/>
          </a:xfrm>
          <a:prstGeom prst="rect">
            <a:avLst/>
          </a:prstGeom>
          <a:noFill/>
        </p:spPr>
        <p:txBody>
          <a:bodyPr wrap="square" rtlCol="0">
            <a:spAutoFit/>
          </a:bodyPr>
          <a:lstStyle/>
          <a:p>
            <a:r>
              <a:rPr lang="nl-BE" dirty="0" smtClean="0"/>
              <a:t>(W)arm-kracht vzw … armen aan het woord</a:t>
            </a:r>
          </a:p>
          <a:p>
            <a:r>
              <a:rPr lang="nl-BE" dirty="0" err="1" smtClean="0"/>
              <a:t>Rollewagenstraat</a:t>
            </a:r>
            <a:r>
              <a:rPr lang="nl-BE" dirty="0" smtClean="0"/>
              <a:t> 152</a:t>
            </a:r>
            <a:br>
              <a:rPr lang="nl-BE" dirty="0" smtClean="0"/>
            </a:br>
            <a:r>
              <a:rPr lang="nl-BE" dirty="0" smtClean="0"/>
              <a:t>1800 </a:t>
            </a:r>
            <a:r>
              <a:rPr lang="nl-BE" dirty="0" err="1" smtClean="0"/>
              <a:t>Peutie</a:t>
            </a:r>
            <a:endParaRPr lang="nl-BE" dirty="0" smtClean="0"/>
          </a:p>
          <a:p>
            <a:endParaRPr lang="nl-BE" dirty="0" smtClean="0"/>
          </a:p>
          <a:p>
            <a:r>
              <a:rPr lang="nl-BE" dirty="0" err="1" smtClean="0"/>
              <a:t>www.warmkracht.be</a:t>
            </a:r>
            <a:endParaRPr lang="nl-BE" dirty="0"/>
          </a:p>
        </p:txBody>
      </p:sp>
      <p:sp>
        <p:nvSpPr>
          <p:cNvPr id="5" name="Tekstvak 4"/>
          <p:cNvSpPr txBox="1"/>
          <p:nvPr/>
        </p:nvSpPr>
        <p:spPr>
          <a:xfrm>
            <a:off x="6084168" y="3573016"/>
            <a:ext cx="2880320" cy="1723549"/>
          </a:xfrm>
          <a:prstGeom prst="rect">
            <a:avLst/>
          </a:prstGeom>
          <a:noFill/>
        </p:spPr>
        <p:txBody>
          <a:bodyPr wrap="square" rtlCol="0">
            <a:spAutoFit/>
          </a:bodyPr>
          <a:lstStyle/>
          <a:p>
            <a:r>
              <a:rPr lang="nl-BE" dirty="0" smtClean="0"/>
              <a:t>warmkracht@gmail.com</a:t>
            </a:r>
          </a:p>
          <a:p>
            <a:endParaRPr lang="nl-BE" dirty="0" smtClean="0"/>
          </a:p>
          <a:p>
            <a:r>
              <a:rPr lang="nl-BE" dirty="0" smtClean="0"/>
              <a:t>contacttelefoonnummer:</a:t>
            </a:r>
          </a:p>
          <a:p>
            <a:endParaRPr lang="nl-BE" sz="200" b="1" dirty="0" smtClean="0"/>
          </a:p>
          <a:p>
            <a:r>
              <a:rPr lang="nl-BE" sz="3200" b="1" dirty="0" smtClean="0"/>
              <a:t>0495 45 75 65</a:t>
            </a:r>
            <a:endParaRPr lang="nl-BE" sz="3200" dirty="0" smtClean="0"/>
          </a:p>
          <a:p>
            <a:endParaRPr lang="nl-BE" dirty="0"/>
          </a:p>
        </p:txBody>
      </p:sp>
      <p:graphicFrame>
        <p:nvGraphicFramePr>
          <p:cNvPr id="6" name="Tabel 5"/>
          <p:cNvGraphicFramePr>
            <a:graphicFrameLocks noGrp="1"/>
          </p:cNvGraphicFramePr>
          <p:nvPr>
            <p:extLst>
              <p:ext uri="{D42A27DB-BD31-4B8C-83A1-F6EECF244321}">
                <p14:modId xmlns:p14="http://schemas.microsoft.com/office/powerpoint/2010/main" val="1282240014"/>
              </p:ext>
            </p:extLst>
          </p:nvPr>
        </p:nvGraphicFramePr>
        <p:xfrm>
          <a:off x="6084168" y="5373217"/>
          <a:ext cx="2664295" cy="1084050"/>
        </p:xfrm>
        <a:graphic>
          <a:graphicData uri="http://schemas.openxmlformats.org/drawingml/2006/table">
            <a:tbl>
              <a:tblPr firstRow="1" bandRow="1">
                <a:tableStyleId>{5C22544A-7EE6-4342-B048-85BDC9FD1C3A}</a:tableStyleId>
              </a:tblPr>
              <a:tblGrid>
                <a:gridCol w="2664295"/>
              </a:tblGrid>
              <a:tr h="1084050">
                <a:tc>
                  <a:txBody>
                    <a:bodyPr/>
                    <a:lstStyle/>
                    <a:p>
                      <a:r>
                        <a:rPr lang="nl-BE" b="0" i="1" dirty="0" smtClean="0">
                          <a:solidFill>
                            <a:schemeClr val="tx1"/>
                          </a:solidFill>
                        </a:rPr>
                        <a:t>in samenwerking</a:t>
                      </a:r>
                      <a:r>
                        <a:rPr lang="nl-BE" b="0" i="1" baseline="0" dirty="0" smtClean="0">
                          <a:solidFill>
                            <a:schemeClr val="tx1"/>
                          </a:solidFill>
                        </a:rPr>
                        <a:t> met</a:t>
                      </a:r>
                      <a:endParaRPr lang="nl-BE" b="0" i="1" dirty="0">
                        <a:solidFill>
                          <a:schemeClr val="tx1"/>
                        </a:solidFill>
                      </a:endParaRPr>
                    </a:p>
                  </a:txBody>
                  <a:tcPr>
                    <a:solidFill>
                      <a:schemeClr val="bg1"/>
                    </a:solidFill>
                  </a:tcPr>
                </a:tc>
              </a:tr>
            </a:tbl>
          </a:graphicData>
        </a:graphic>
      </p:graphicFrame>
      <p:pic>
        <p:nvPicPr>
          <p:cNvPr id="8" name="Afbeelding 7" descr="C:\Users\Luk\AppData\Local\Microsoft\Windows\INetCache\IE\OMNC3GMT\logogrijsklein2.jpg"/>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733256"/>
            <a:ext cx="684530" cy="676275"/>
          </a:xfrm>
          <a:prstGeom prst="rect">
            <a:avLst/>
          </a:prstGeom>
          <a:noFill/>
          <a:ln>
            <a:noFill/>
          </a:ln>
        </p:spPr>
      </p:pic>
    </p:spTree>
    <p:extLst>
      <p:ext uri="{BB962C8B-B14F-4D97-AF65-F5344CB8AC3E}">
        <p14:creationId xmlns:p14="http://schemas.microsoft.com/office/powerpoint/2010/main" val="112499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131</Words>
  <Application>Microsoft Office PowerPoint</Application>
  <PresentationFormat>Diavoorstelling (4:3)</PresentationFormat>
  <Paragraphs>44</Paragraphs>
  <Slides>9</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Office-thema</vt:lpstr>
      <vt:lpstr>Dit willen we NIET in Vilvoorde</vt:lpstr>
      <vt:lpstr>Vrouw (62) uit Lochristi ligt maandenlang dood in woning </vt:lpstr>
      <vt:lpstr>Vrouw maandenlang dood in huis: 'Dachten dat ze in Gent was' </vt:lpstr>
      <vt:lpstr>Daarom starten we met:</vt:lpstr>
      <vt:lpstr>Vriend aan huis</vt:lpstr>
      <vt:lpstr>Vriend aan huis =</vt:lpstr>
      <vt:lpstr>Waar?</vt:lpstr>
      <vt:lpstr>Hoe?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Vriend aan Huis</dc:title>
  <dc:creator>User</dc:creator>
  <cp:lastModifiedBy>Luk Hollebecq</cp:lastModifiedBy>
  <cp:revision>20</cp:revision>
  <dcterms:created xsi:type="dcterms:W3CDTF">2015-02-14T17:55:45Z</dcterms:created>
  <dcterms:modified xsi:type="dcterms:W3CDTF">2015-04-02T18:17:20Z</dcterms:modified>
</cp:coreProperties>
</file>